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g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DF346-8F6C-41CE-AAC7-F8C22FC04C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5000" dirty="0" err="1"/>
              <a:t>Ultima</a:t>
            </a:r>
            <a:r>
              <a:rPr lang="nl-BE" sz="5000" dirty="0"/>
              <a:t> </a:t>
            </a:r>
            <a:r>
              <a:rPr lang="nl-BE" sz="5000" dirty="0" err="1"/>
              <a:t>Thule</a:t>
            </a:r>
            <a:r>
              <a:rPr lang="nl-BE" sz="5000" dirty="0"/>
              <a:t> en de kuipergordel</a:t>
            </a:r>
            <a:br>
              <a:rPr lang="nl-BE" sz="5000" dirty="0"/>
            </a:br>
            <a:r>
              <a:rPr lang="nl-BE" sz="3200" dirty="0"/>
              <a:t>Kosmische tijdcapsules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98388AF-4563-4441-B219-57E88D1BA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891353"/>
          </a:xfrm>
        </p:spPr>
        <p:txBody>
          <a:bodyPr>
            <a:normAutofit fontScale="85000" lnSpcReduction="20000"/>
          </a:bodyPr>
          <a:lstStyle/>
          <a:p>
            <a:r>
              <a:rPr lang="nl-BE" dirty="0"/>
              <a:t>Finale Vlaamse sterrenkunde olympiade</a:t>
            </a:r>
          </a:p>
          <a:p>
            <a:r>
              <a:rPr lang="nl-BE" dirty="0"/>
              <a:t>Lukas Van den Broeck</a:t>
            </a:r>
          </a:p>
          <a:p>
            <a:r>
              <a:rPr lang="nl-BE" dirty="0"/>
              <a:t>04/05/2019</a:t>
            </a:r>
          </a:p>
        </p:txBody>
      </p:sp>
    </p:spTree>
    <p:extLst>
      <p:ext uri="{BB962C8B-B14F-4D97-AF65-F5344CB8AC3E}">
        <p14:creationId xmlns:p14="http://schemas.microsoft.com/office/powerpoint/2010/main" val="2799466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9A811-8280-4E2B-9094-1073EAEBF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nl-BE" dirty="0" err="1"/>
              <a:t>Ultima</a:t>
            </a:r>
            <a:r>
              <a:rPr lang="nl-BE" dirty="0"/>
              <a:t> </a:t>
            </a:r>
            <a:r>
              <a:rPr lang="nl-BE" dirty="0" err="1"/>
              <a:t>Thule</a:t>
            </a:r>
            <a:endParaRPr lang="nl-BE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6E7737C-832E-4B22-BFB4-B7DBB27E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4799767" cy="3632200"/>
          </a:xfrm>
        </p:spPr>
        <p:txBody>
          <a:bodyPr>
            <a:normAutofit/>
          </a:bodyPr>
          <a:lstStyle/>
          <a:p>
            <a:r>
              <a:rPr lang="nl-BE" sz="2000" dirty="0"/>
              <a:t>Bedekt met ijs, methaan en organische moleculen</a:t>
            </a:r>
          </a:p>
          <a:p>
            <a:r>
              <a:rPr lang="nl-BE" sz="2000" dirty="0"/>
              <a:t>Twee platte delen verbonden met elkaar</a:t>
            </a:r>
          </a:p>
          <a:p>
            <a:r>
              <a:rPr lang="nl-BE" sz="2000" dirty="0"/>
              <a:t>Opgebouwd uit kleinere </a:t>
            </a:r>
            <a:r>
              <a:rPr lang="nl-BE" sz="2000" dirty="0" err="1"/>
              <a:t>planetesimalen</a:t>
            </a:r>
            <a:endParaRPr lang="nl-BE" sz="20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B6B0D5B-2D8E-403F-9C8A-21155E790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2924175"/>
            <a:ext cx="5611783" cy="237799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2FAB1AD-1A90-410A-873B-FFC0A8570AA9}"/>
              </a:ext>
            </a:extLst>
          </p:cNvPr>
          <p:cNvSpPr txBox="1"/>
          <p:nvPr/>
        </p:nvSpPr>
        <p:spPr>
          <a:xfrm>
            <a:off x="6095998" y="5302168"/>
            <a:ext cx="32210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i="1" dirty="0"/>
              <a:t>NASA (2019)</a:t>
            </a:r>
            <a:endParaRPr lang="nl-BE" sz="1300" dirty="0"/>
          </a:p>
        </p:txBody>
      </p:sp>
    </p:spTree>
    <p:extLst>
      <p:ext uri="{BB962C8B-B14F-4D97-AF65-F5344CB8AC3E}">
        <p14:creationId xmlns:p14="http://schemas.microsoft.com/office/powerpoint/2010/main" val="1580500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9A811-8280-4E2B-9094-1073EAEBF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nl-BE" dirty="0" err="1"/>
              <a:t>Ultima</a:t>
            </a:r>
            <a:r>
              <a:rPr lang="nl-BE" dirty="0"/>
              <a:t> </a:t>
            </a:r>
            <a:r>
              <a:rPr lang="nl-BE" dirty="0" err="1"/>
              <a:t>Thule</a:t>
            </a:r>
            <a:endParaRPr lang="nl-BE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6E7737C-832E-4B22-BFB4-B7DBB27E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4781987" cy="3721100"/>
          </a:xfrm>
        </p:spPr>
        <p:txBody>
          <a:bodyPr>
            <a:normAutofit/>
          </a:bodyPr>
          <a:lstStyle/>
          <a:p>
            <a:r>
              <a:rPr lang="nl-BE" sz="2000" dirty="0"/>
              <a:t>Verschil in albedo</a:t>
            </a:r>
          </a:p>
          <a:p>
            <a:pPr lvl="1"/>
            <a:r>
              <a:rPr lang="nl-BE" sz="2000" dirty="0"/>
              <a:t>Stofdeeltjes</a:t>
            </a:r>
          </a:p>
          <a:p>
            <a:pPr lvl="1"/>
            <a:r>
              <a:rPr lang="nl-BE" sz="2000" dirty="0"/>
              <a:t>Verdamping ammoniak</a:t>
            </a:r>
          </a:p>
          <a:p>
            <a:r>
              <a:rPr lang="nl-BE" sz="2000" dirty="0"/>
              <a:t>Kleur: rood </a:t>
            </a:r>
            <a:r>
              <a:rPr lang="nl-BE" sz="2000" dirty="0">
                <a:sym typeface="Wingdings" panose="05000000000000000000" pitchFamily="2" charset="2"/>
              </a:rPr>
              <a:t> aanwezigheid </a:t>
            </a:r>
            <a:r>
              <a:rPr lang="nl-BE" sz="2000" dirty="0" err="1">
                <a:sym typeface="Wingdings" panose="05000000000000000000" pitchFamily="2" charset="2"/>
              </a:rPr>
              <a:t>tholines</a:t>
            </a:r>
            <a:endParaRPr lang="nl-BE" sz="2000" dirty="0"/>
          </a:p>
        </p:txBody>
      </p:sp>
      <p:pic>
        <p:nvPicPr>
          <p:cNvPr id="9" name="Afbeelding 8" descr="Afbeelding met zitten, zwart, binnen&#10;&#10;Automatisch gegenereerde beschrijving">
            <a:extLst>
              <a:ext uri="{FF2B5EF4-FFF2-40B4-BE49-F238E27FC236}">
                <a16:creationId xmlns:a16="http://schemas.microsoft.com/office/drawing/2014/main" id="{AB6B0D5B-2D8E-403F-9C8A-21155E790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205" y="2872729"/>
            <a:ext cx="2735370" cy="273537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4" name="Afbeelding 3" descr="Afbeelding met tekst, kaart&#10;&#10;Automatisch gegenereerde beschrijving">
            <a:extLst>
              <a:ext uri="{FF2B5EF4-FFF2-40B4-BE49-F238E27FC236}">
                <a16:creationId xmlns:a16="http://schemas.microsoft.com/office/drawing/2014/main" id="{35915D43-B468-4D1D-8F23-D443F0A18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845" y="2875328"/>
            <a:ext cx="3272780" cy="273277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EA6A257-096F-4537-9350-29E17FE669E4}"/>
              </a:ext>
            </a:extLst>
          </p:cNvPr>
          <p:cNvSpPr txBox="1"/>
          <p:nvPr/>
        </p:nvSpPr>
        <p:spPr>
          <a:xfrm>
            <a:off x="5675205" y="5615498"/>
            <a:ext cx="32210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i="1" dirty="0"/>
              <a:t>NASA (2019)</a:t>
            </a:r>
            <a:endParaRPr lang="nl-BE" sz="13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A30F5DC-BE4A-4C6C-B7BA-D7DF62B9E3E8}"/>
              </a:ext>
            </a:extLst>
          </p:cNvPr>
          <p:cNvSpPr txBox="1"/>
          <p:nvPr/>
        </p:nvSpPr>
        <p:spPr>
          <a:xfrm>
            <a:off x="8585845" y="5615498"/>
            <a:ext cx="32210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i="1" dirty="0"/>
              <a:t>Florent </a:t>
            </a:r>
            <a:r>
              <a:rPr lang="nl-BE" sz="1300" i="1" dirty="0" err="1"/>
              <a:t>Domine</a:t>
            </a:r>
            <a:r>
              <a:rPr lang="nl-BE" sz="1300" i="1" dirty="0"/>
              <a:t> (2008)</a:t>
            </a:r>
            <a:endParaRPr lang="nl-BE" sz="1300" dirty="0"/>
          </a:p>
        </p:txBody>
      </p:sp>
    </p:spTree>
    <p:extLst>
      <p:ext uri="{BB962C8B-B14F-4D97-AF65-F5344CB8AC3E}">
        <p14:creationId xmlns:p14="http://schemas.microsoft.com/office/powerpoint/2010/main" val="3785310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EFB4B-60D6-4A82-80BF-77FC13F5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nl-BE"/>
              <a:t>Toekomst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1E4B6A-0D79-4FBE-AA63-5C5FF2314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5084247" cy="3632200"/>
          </a:xfrm>
        </p:spPr>
        <p:txBody>
          <a:bodyPr>
            <a:normAutofit/>
          </a:bodyPr>
          <a:lstStyle/>
          <a:p>
            <a:r>
              <a:rPr lang="nl-BE" sz="2000"/>
              <a:t>Tweede missie flyby-missies</a:t>
            </a:r>
          </a:p>
          <a:p>
            <a:r>
              <a:rPr lang="nl-BE" sz="2000"/>
              <a:t>Bijna altijd kuipergordel-object in de buurt</a:t>
            </a:r>
            <a:endParaRPr lang="nl-BE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3863DB9-7714-4169-BABA-6F3F958F0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822" y="2607671"/>
            <a:ext cx="5248537" cy="304065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BB66AAF-D6AF-4A66-B136-87D2C7C2CE77}"/>
              </a:ext>
            </a:extLst>
          </p:cNvPr>
          <p:cNvSpPr txBox="1"/>
          <p:nvPr/>
        </p:nvSpPr>
        <p:spPr>
          <a:xfrm>
            <a:off x="5901822" y="5700568"/>
            <a:ext cx="32210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i="1" dirty="0"/>
              <a:t>NASA (2018)</a:t>
            </a:r>
            <a:endParaRPr lang="nl-BE" sz="1300" dirty="0"/>
          </a:p>
        </p:txBody>
      </p:sp>
    </p:spTree>
    <p:extLst>
      <p:ext uri="{BB962C8B-B14F-4D97-AF65-F5344CB8AC3E}">
        <p14:creationId xmlns:p14="http://schemas.microsoft.com/office/powerpoint/2010/main" val="1013245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20F98-89EE-462A-BD66-968803FE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Bijdrage aan onderzoek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6370B19-FFAE-4A7C-BFF6-E9AB75A08B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800003"/>
              </p:ext>
            </p:extLst>
          </p:nvPr>
        </p:nvGraphicFramePr>
        <p:xfrm>
          <a:off x="4114800" y="2209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8E2662D9-F29B-4F04-8A95-35422DB0B117}"/>
              </a:ext>
            </a:extLst>
          </p:cNvPr>
          <p:cNvSpPr txBox="1"/>
          <p:nvPr/>
        </p:nvSpPr>
        <p:spPr>
          <a:xfrm>
            <a:off x="1490531" y="5592098"/>
            <a:ext cx="391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Detectie van mogelijke targets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45862DDE-89F5-429A-B186-37BF49425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531" y="2408239"/>
            <a:ext cx="6810230" cy="310784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3E014A1-D80B-405A-90C3-72E9924EF2AF}"/>
              </a:ext>
            </a:extLst>
          </p:cNvPr>
          <p:cNvSpPr txBox="1"/>
          <p:nvPr/>
        </p:nvSpPr>
        <p:spPr>
          <a:xfrm>
            <a:off x="1490531" y="5891253"/>
            <a:ext cx="32210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i="1" dirty="0"/>
              <a:t>NASA (2014)</a:t>
            </a:r>
            <a:endParaRPr lang="nl-BE" sz="1300" dirty="0"/>
          </a:p>
        </p:txBody>
      </p:sp>
    </p:spTree>
    <p:extLst>
      <p:ext uri="{BB962C8B-B14F-4D97-AF65-F5344CB8AC3E}">
        <p14:creationId xmlns:p14="http://schemas.microsoft.com/office/powerpoint/2010/main" val="1107533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20F98-89EE-462A-BD66-968803FE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Bijdrage aan onderzoek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6370B19-FFAE-4A7C-BFF6-E9AB75A08BC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14800" y="2209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6370B19-FFAE-4A7C-BFF6-E9AB75A08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8E2662D9-F29B-4F04-8A95-35422DB0B117}"/>
              </a:ext>
            </a:extLst>
          </p:cNvPr>
          <p:cNvSpPr txBox="1"/>
          <p:nvPr/>
        </p:nvSpPr>
        <p:spPr>
          <a:xfrm>
            <a:off x="595180" y="5785667"/>
            <a:ext cx="391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Citizen</a:t>
            </a:r>
            <a:r>
              <a:rPr lang="nl-BE" dirty="0"/>
              <a:t> </a:t>
            </a:r>
            <a:r>
              <a:rPr lang="nl-BE" dirty="0" err="1"/>
              <a:t>science</a:t>
            </a:r>
            <a:r>
              <a:rPr lang="nl-BE"/>
              <a:t> project</a:t>
            </a:r>
            <a:endParaRPr lang="nl-BE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45862DDE-89F5-429A-B186-37BF49425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80" y="2309019"/>
            <a:ext cx="6036075" cy="347664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DB2504F-3D5A-4697-AEE9-11D77BD12274}"/>
              </a:ext>
            </a:extLst>
          </p:cNvPr>
          <p:cNvSpPr txBox="1"/>
          <p:nvPr/>
        </p:nvSpPr>
        <p:spPr>
          <a:xfrm>
            <a:off x="595180" y="6118424"/>
            <a:ext cx="32210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i="1" dirty="0"/>
              <a:t>Backyard </a:t>
            </a:r>
            <a:r>
              <a:rPr lang="nl-BE" sz="1300" i="1" dirty="0" err="1"/>
              <a:t>Worlds</a:t>
            </a:r>
            <a:r>
              <a:rPr lang="nl-BE" sz="1300" i="1" dirty="0"/>
              <a:t> (2019)</a:t>
            </a:r>
            <a:endParaRPr lang="nl-BE" sz="1300" dirty="0"/>
          </a:p>
        </p:txBody>
      </p:sp>
    </p:spTree>
    <p:extLst>
      <p:ext uri="{BB962C8B-B14F-4D97-AF65-F5344CB8AC3E}">
        <p14:creationId xmlns:p14="http://schemas.microsoft.com/office/powerpoint/2010/main" val="1959254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E6BA15-5261-45A2-9FA6-F78E2DF8E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4961534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Bedankt</a:t>
            </a:r>
            <a:endParaRPr lang="en-US" sz="5400" dirty="0"/>
          </a:p>
        </p:txBody>
      </p:sp>
      <p:pic>
        <p:nvPicPr>
          <p:cNvPr id="5" name="Tijdelijke aanduiding voor inhoud 4" descr="Afbeelding met hond, buiten, zwart, grond&#10;&#10;Automatisch gegenereerde beschrijving">
            <a:extLst>
              <a:ext uri="{FF2B5EF4-FFF2-40B4-BE49-F238E27FC236}">
                <a16:creationId xmlns:a16="http://schemas.microsoft.com/office/drawing/2014/main" id="{88631E25-D147-4F62-A5A7-D17AEF56A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12" r="8342"/>
          <a:stretch/>
        </p:blipFill>
        <p:spPr>
          <a:xfrm>
            <a:off x="6100916" y="10"/>
            <a:ext cx="6091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5F174-81A6-42A5-A348-ACF83501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nl-BE" dirty="0"/>
              <a:t>Een beetje achtergrond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8F7E61-F01B-483C-8AC3-4A0EE2FF9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7199220" cy="3632200"/>
          </a:xfrm>
        </p:spPr>
        <p:txBody>
          <a:bodyPr>
            <a:normAutofit/>
          </a:bodyPr>
          <a:lstStyle/>
          <a:p>
            <a:r>
              <a:rPr lang="nl-BE" sz="2000" dirty="0"/>
              <a:t>1930: ontdekking Pluto </a:t>
            </a:r>
            <a:r>
              <a:rPr lang="nl-BE" sz="2000" dirty="0">
                <a:sym typeface="Wingdings" panose="05000000000000000000" pitchFamily="2" charset="2"/>
              </a:rPr>
              <a:t> negende planeet</a:t>
            </a:r>
          </a:p>
          <a:p>
            <a:r>
              <a:rPr lang="nl-BE" sz="2000" dirty="0">
                <a:sym typeface="Wingdings" panose="05000000000000000000" pitchFamily="2" charset="2"/>
              </a:rPr>
              <a:t>1992: ontdekking Albion  Pluto verliest titel</a:t>
            </a:r>
          </a:p>
          <a:p>
            <a:r>
              <a:rPr lang="nl-BE" sz="2000" dirty="0">
                <a:sym typeface="Wingdings" panose="05000000000000000000" pitchFamily="2" charset="2"/>
              </a:rPr>
              <a:t>Nieuwe categorie objecten: baan tussen</a:t>
            </a:r>
          </a:p>
          <a:p>
            <a:pPr marL="0" indent="0">
              <a:buNone/>
            </a:pPr>
            <a:r>
              <a:rPr lang="nl-BE" sz="2000" dirty="0">
                <a:sym typeface="Wingdings" panose="05000000000000000000" pitchFamily="2" charset="2"/>
              </a:rPr>
              <a:t>     30 en 50 A.E.</a:t>
            </a:r>
            <a:endParaRPr lang="nl-BE" sz="2000" dirty="0"/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F8244B1-A937-4EC8-8071-59E832670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562" y="2570956"/>
            <a:ext cx="3316287" cy="331628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4" name="Pijl: omlaag 3">
            <a:extLst>
              <a:ext uri="{FF2B5EF4-FFF2-40B4-BE49-F238E27FC236}">
                <a16:creationId xmlns:a16="http://schemas.microsoft.com/office/drawing/2014/main" id="{72EA29EE-B2FF-4B81-A9EE-E8CBB3F80986}"/>
              </a:ext>
            </a:extLst>
          </p:cNvPr>
          <p:cNvSpPr/>
          <p:nvPr/>
        </p:nvSpPr>
        <p:spPr>
          <a:xfrm rot="8217196">
            <a:off x="9238348" y="4238440"/>
            <a:ext cx="177832" cy="273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0CC9275-3A21-432D-ABAE-478973F04547}"/>
              </a:ext>
            </a:extLst>
          </p:cNvPr>
          <p:cNvSpPr txBox="1"/>
          <p:nvPr/>
        </p:nvSpPr>
        <p:spPr>
          <a:xfrm>
            <a:off x="7294562" y="5883616"/>
            <a:ext cx="32210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i="1" dirty="0"/>
              <a:t>Lowell </a:t>
            </a:r>
            <a:r>
              <a:rPr lang="nl-BE" sz="1300" i="1" dirty="0" err="1"/>
              <a:t>Observatory</a:t>
            </a:r>
            <a:r>
              <a:rPr lang="nl-BE" sz="1300" i="1" dirty="0"/>
              <a:t> </a:t>
            </a:r>
            <a:r>
              <a:rPr lang="nl-BE" sz="1300" i="1" dirty="0" err="1"/>
              <a:t>Archives</a:t>
            </a:r>
            <a:r>
              <a:rPr lang="nl-BE" sz="1300" i="1" dirty="0"/>
              <a:t> (1930)</a:t>
            </a:r>
            <a:endParaRPr lang="nl-BE" sz="1300" dirty="0"/>
          </a:p>
        </p:txBody>
      </p:sp>
    </p:spTree>
    <p:extLst>
      <p:ext uri="{BB962C8B-B14F-4D97-AF65-F5344CB8AC3E}">
        <p14:creationId xmlns:p14="http://schemas.microsoft.com/office/powerpoint/2010/main" val="230676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5F174-81A6-42A5-A348-ACF83501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nl-BE" dirty="0"/>
              <a:t>Een beetje achtergrond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8F7E61-F01B-483C-8AC3-4A0EE2FF9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7199220" cy="3632200"/>
          </a:xfrm>
        </p:spPr>
        <p:txBody>
          <a:bodyPr>
            <a:normAutofit/>
          </a:bodyPr>
          <a:lstStyle/>
          <a:p>
            <a:r>
              <a:rPr lang="nl-BE" sz="2000" dirty="0"/>
              <a:t>1930: ontdekking Pluto </a:t>
            </a:r>
            <a:r>
              <a:rPr lang="nl-BE" sz="2000" dirty="0">
                <a:sym typeface="Wingdings" panose="05000000000000000000" pitchFamily="2" charset="2"/>
              </a:rPr>
              <a:t> negende planeet</a:t>
            </a:r>
          </a:p>
          <a:p>
            <a:r>
              <a:rPr lang="nl-BE" sz="2000" dirty="0">
                <a:sym typeface="Wingdings" panose="05000000000000000000" pitchFamily="2" charset="2"/>
              </a:rPr>
              <a:t>1992: ontdekking Albion  Pluto verliest titel</a:t>
            </a:r>
          </a:p>
          <a:p>
            <a:r>
              <a:rPr lang="nl-BE" sz="2000" dirty="0">
                <a:sym typeface="Wingdings" panose="05000000000000000000" pitchFamily="2" charset="2"/>
              </a:rPr>
              <a:t>Nieuwe categorie objecten: baan tussen</a:t>
            </a:r>
          </a:p>
          <a:p>
            <a:pPr marL="0" indent="0">
              <a:buNone/>
            </a:pPr>
            <a:r>
              <a:rPr lang="nl-BE" sz="2000" dirty="0">
                <a:sym typeface="Wingdings" panose="05000000000000000000" pitchFamily="2" charset="2"/>
              </a:rPr>
              <a:t>     30 en 50 A.E.</a:t>
            </a:r>
            <a:endParaRPr lang="nl-BE" sz="2000" dirty="0"/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F8244B1-A937-4EC8-8071-59E832670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562" y="2535677"/>
            <a:ext cx="3316287" cy="338684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7057137-693C-4B57-9F1E-2804F4332D70}"/>
              </a:ext>
            </a:extLst>
          </p:cNvPr>
          <p:cNvSpPr txBox="1"/>
          <p:nvPr/>
        </p:nvSpPr>
        <p:spPr>
          <a:xfrm>
            <a:off x="7294562" y="5883616"/>
            <a:ext cx="32210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i="1" dirty="0"/>
              <a:t>Willy D. (2008)</a:t>
            </a:r>
            <a:endParaRPr lang="nl-BE" sz="1300" dirty="0"/>
          </a:p>
        </p:txBody>
      </p:sp>
    </p:spTree>
    <p:extLst>
      <p:ext uri="{BB962C8B-B14F-4D97-AF65-F5344CB8AC3E}">
        <p14:creationId xmlns:p14="http://schemas.microsoft.com/office/powerpoint/2010/main" val="240923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3254D-2FD6-44AC-B8F4-A2E292303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Kuipergordel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F3E97B-53DB-4F04-8094-E7593E844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Miljoenen objecten, 100 000 met diameter &gt; 100 km</a:t>
            </a:r>
          </a:p>
          <a:p>
            <a:r>
              <a:rPr lang="nl-BE" dirty="0"/>
              <a:t>Baan tussen 30 en 50 A.E.</a:t>
            </a:r>
          </a:p>
          <a:p>
            <a:r>
              <a:rPr lang="nl-BE" dirty="0"/>
              <a:t>Ontstaan in </a:t>
            </a:r>
            <a:r>
              <a:rPr lang="nl-BE" dirty="0" err="1"/>
              <a:t>protoplanetaire</a:t>
            </a:r>
            <a:r>
              <a:rPr lang="nl-BE" dirty="0"/>
              <a:t> schijf</a:t>
            </a:r>
          </a:p>
          <a:p>
            <a:r>
              <a:rPr lang="nl-BE" dirty="0"/>
              <a:t>Stabiele baan </a:t>
            </a:r>
            <a:r>
              <a:rPr lang="nl-BE" dirty="0">
                <a:sym typeface="Wingdings" panose="05000000000000000000" pitchFamily="2" charset="2"/>
              </a:rPr>
              <a:t> intact</a:t>
            </a:r>
          </a:p>
          <a:p>
            <a:r>
              <a:rPr lang="nl-BE" dirty="0">
                <a:sym typeface="Wingdings" panose="05000000000000000000" pitchFamily="2" charset="2"/>
              </a:rPr>
              <a:t>Moeilijk te bestuderen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5C2F174-691B-417F-803E-70F972DB5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536" y="2143125"/>
            <a:ext cx="4285814" cy="428581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9386862-4714-46B7-AEA8-5A0FF8589ACF}"/>
              </a:ext>
            </a:extLst>
          </p:cNvPr>
          <p:cNvSpPr txBox="1"/>
          <p:nvPr/>
        </p:nvSpPr>
        <p:spPr>
          <a:xfrm>
            <a:off x="7277536" y="6420337"/>
            <a:ext cx="32210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i="1" dirty="0"/>
              <a:t>Arnold </a:t>
            </a:r>
            <a:r>
              <a:rPr lang="nl-BE" sz="1300" i="1" dirty="0" err="1"/>
              <a:t>Hanslmeier</a:t>
            </a:r>
            <a:r>
              <a:rPr lang="nl-BE" sz="1300" i="1" dirty="0"/>
              <a:t> (2008)</a:t>
            </a:r>
            <a:endParaRPr lang="nl-BE" sz="1300" dirty="0"/>
          </a:p>
        </p:txBody>
      </p:sp>
    </p:spTree>
    <p:extLst>
      <p:ext uri="{BB962C8B-B14F-4D97-AF65-F5344CB8AC3E}">
        <p14:creationId xmlns:p14="http://schemas.microsoft.com/office/powerpoint/2010/main" val="178403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3254D-2FD6-44AC-B8F4-A2E292303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Kuipergordel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F3E97B-53DB-4F04-8094-E7593E844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Miljoenen objecten, 100 000 met diameter &gt; 100 km</a:t>
            </a:r>
          </a:p>
          <a:p>
            <a:r>
              <a:rPr lang="nl-BE" dirty="0"/>
              <a:t>Baan tussen 30 en 50 A.E.</a:t>
            </a:r>
          </a:p>
          <a:p>
            <a:r>
              <a:rPr lang="nl-BE" dirty="0"/>
              <a:t>Ontstaan in </a:t>
            </a:r>
            <a:r>
              <a:rPr lang="nl-BE" dirty="0" err="1"/>
              <a:t>protoplanetaire</a:t>
            </a:r>
            <a:r>
              <a:rPr lang="nl-BE" dirty="0"/>
              <a:t> schijf</a:t>
            </a:r>
          </a:p>
          <a:p>
            <a:r>
              <a:rPr lang="nl-BE" dirty="0"/>
              <a:t>Stabiele baan </a:t>
            </a:r>
            <a:r>
              <a:rPr lang="nl-BE" dirty="0">
                <a:sym typeface="Wingdings" panose="05000000000000000000" pitchFamily="2" charset="2"/>
              </a:rPr>
              <a:t> intact</a:t>
            </a:r>
          </a:p>
          <a:p>
            <a:r>
              <a:rPr lang="nl-BE" dirty="0">
                <a:sym typeface="Wingdings" panose="05000000000000000000" pitchFamily="2" charset="2"/>
              </a:rPr>
              <a:t>Moeilijk te bestuderen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5C2F174-691B-417F-803E-70F972DB5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536" y="2695194"/>
            <a:ext cx="4381500" cy="32773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6E4F8D3-4715-41F3-BDBD-9889A8C06B79}"/>
              </a:ext>
            </a:extLst>
          </p:cNvPr>
          <p:cNvSpPr txBox="1"/>
          <p:nvPr/>
        </p:nvSpPr>
        <p:spPr>
          <a:xfrm>
            <a:off x="7277536" y="5979119"/>
            <a:ext cx="32210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i="1" dirty="0"/>
              <a:t>NASA (1993)</a:t>
            </a:r>
            <a:endParaRPr lang="nl-BE" sz="1300" dirty="0"/>
          </a:p>
        </p:txBody>
      </p:sp>
    </p:spTree>
    <p:extLst>
      <p:ext uri="{BB962C8B-B14F-4D97-AF65-F5344CB8AC3E}">
        <p14:creationId xmlns:p14="http://schemas.microsoft.com/office/powerpoint/2010/main" val="290376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3254D-2FD6-44AC-B8F4-A2E29230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nl-BE" dirty="0"/>
              <a:t>Kuipergordel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0BA7EE33-57FE-4818-8F59-BB442DADF8F3}"/>
              </a:ext>
            </a:extLst>
          </p:cNvPr>
          <p:cNvSpPr/>
          <p:nvPr/>
        </p:nvSpPr>
        <p:spPr>
          <a:xfrm>
            <a:off x="7267911" y="2581275"/>
            <a:ext cx="4381500" cy="3505200"/>
          </a:xfrm>
          <a:prstGeom prst="roundRect">
            <a:avLst>
              <a:gd name="adj" fmla="val 453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F3E97B-53DB-4F04-8094-E7593E844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r>
              <a:rPr lang="nl-BE" dirty="0"/>
              <a:t>Miljoenen objecten, 100 000 met diameter &gt; 100 km</a:t>
            </a:r>
          </a:p>
          <a:p>
            <a:r>
              <a:rPr lang="nl-BE" dirty="0"/>
              <a:t>Baan tussen 30 en 50 A.E.</a:t>
            </a:r>
          </a:p>
          <a:p>
            <a:r>
              <a:rPr lang="nl-BE" dirty="0"/>
              <a:t>Ontstaan in </a:t>
            </a:r>
            <a:r>
              <a:rPr lang="nl-BE" dirty="0" err="1"/>
              <a:t>protoplanetaire</a:t>
            </a:r>
            <a:r>
              <a:rPr lang="nl-BE" dirty="0"/>
              <a:t> schijf</a:t>
            </a:r>
          </a:p>
          <a:p>
            <a:r>
              <a:rPr lang="nl-BE" dirty="0"/>
              <a:t>Stabiele baan </a:t>
            </a:r>
            <a:r>
              <a:rPr lang="nl-BE" dirty="0">
                <a:sym typeface="Wingdings" panose="05000000000000000000" pitchFamily="2" charset="2"/>
              </a:rPr>
              <a:t> intact</a:t>
            </a:r>
          </a:p>
          <a:p>
            <a:r>
              <a:rPr lang="nl-BE" dirty="0">
                <a:sym typeface="Wingdings" panose="05000000000000000000" pitchFamily="2" charset="2"/>
              </a:rPr>
              <a:t>Moeilijk te bestuderen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5C2F174-691B-417F-803E-70F972DB5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536" y="2581275"/>
            <a:ext cx="4381500" cy="350520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9BE70D8-A42E-4348-B29C-E7D04412207F}"/>
              </a:ext>
            </a:extLst>
          </p:cNvPr>
          <p:cNvSpPr txBox="1"/>
          <p:nvPr/>
        </p:nvSpPr>
        <p:spPr>
          <a:xfrm>
            <a:off x="7277536" y="6153075"/>
            <a:ext cx="32210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i="1" dirty="0" err="1"/>
              <a:t>LilyU</a:t>
            </a:r>
            <a:r>
              <a:rPr lang="nl-BE" sz="1300" i="1" dirty="0"/>
              <a:t> (2008)</a:t>
            </a:r>
            <a:endParaRPr lang="nl-BE" sz="1300" dirty="0"/>
          </a:p>
        </p:txBody>
      </p:sp>
    </p:spTree>
    <p:extLst>
      <p:ext uri="{BB962C8B-B14F-4D97-AF65-F5344CB8AC3E}">
        <p14:creationId xmlns:p14="http://schemas.microsoft.com/office/powerpoint/2010/main" val="279399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3254D-2FD6-44AC-B8F4-A2E292303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Kuipergordel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F3E97B-53DB-4F04-8094-E7593E844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Miljoenen objecten, 100 000 met diameter &gt; 100 km</a:t>
            </a:r>
          </a:p>
          <a:p>
            <a:r>
              <a:rPr lang="nl-BE" dirty="0"/>
              <a:t>Baan tussen 30 en 50 A.E.</a:t>
            </a:r>
          </a:p>
          <a:p>
            <a:r>
              <a:rPr lang="nl-BE" dirty="0"/>
              <a:t>Ontstaan in </a:t>
            </a:r>
            <a:r>
              <a:rPr lang="nl-BE" dirty="0" err="1"/>
              <a:t>protoplanetaire</a:t>
            </a:r>
            <a:r>
              <a:rPr lang="nl-BE" dirty="0"/>
              <a:t> schijf</a:t>
            </a:r>
          </a:p>
          <a:p>
            <a:r>
              <a:rPr lang="nl-BE" dirty="0"/>
              <a:t>Stabiele baan </a:t>
            </a:r>
            <a:r>
              <a:rPr lang="nl-BE" dirty="0">
                <a:sym typeface="Wingdings" panose="05000000000000000000" pitchFamily="2" charset="2"/>
              </a:rPr>
              <a:t> intact</a:t>
            </a:r>
          </a:p>
          <a:p>
            <a:r>
              <a:rPr lang="nl-BE" dirty="0">
                <a:sym typeface="Wingdings" panose="05000000000000000000" pitchFamily="2" charset="2"/>
              </a:rPr>
              <a:t>Moeilijk te bestuderen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5C2F174-691B-417F-803E-70F972DB5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840" y="2695194"/>
            <a:ext cx="4358891" cy="32773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B4434C4-1540-43CA-AEFF-DF4DF6019994}"/>
              </a:ext>
            </a:extLst>
          </p:cNvPr>
          <p:cNvSpPr txBox="1"/>
          <p:nvPr/>
        </p:nvSpPr>
        <p:spPr>
          <a:xfrm>
            <a:off x="7288840" y="6030193"/>
            <a:ext cx="32210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i="1" dirty="0"/>
              <a:t>NASA (2015)</a:t>
            </a:r>
            <a:endParaRPr lang="nl-BE" sz="1300" dirty="0"/>
          </a:p>
        </p:txBody>
      </p:sp>
    </p:spTree>
    <p:extLst>
      <p:ext uri="{BB962C8B-B14F-4D97-AF65-F5344CB8AC3E}">
        <p14:creationId xmlns:p14="http://schemas.microsoft.com/office/powerpoint/2010/main" val="268176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D01CE-A0A8-492B-A6D0-341DD6BFD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nl-BE" dirty="0"/>
              <a:t>Doel van het project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229A1E-57B0-4616-80EB-243936781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nl-BE" dirty="0"/>
              <a:t>Modellen bijwerken/valideren</a:t>
            </a:r>
          </a:p>
          <a:p>
            <a:r>
              <a:rPr lang="nl-BE" dirty="0"/>
              <a:t>Inzicht ontstaan planetenstelsels</a:t>
            </a:r>
          </a:p>
          <a:p>
            <a:r>
              <a:rPr lang="nl-BE" dirty="0"/>
              <a:t>Onderzoek kuipergordel zelf</a:t>
            </a:r>
          </a:p>
          <a:p>
            <a:r>
              <a:rPr lang="nl-BE" dirty="0"/>
              <a:t>Oorsprong kometen</a:t>
            </a:r>
          </a:p>
          <a:p>
            <a:r>
              <a:rPr lang="nl-BE" dirty="0"/>
              <a:t>Panspermie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8485168-AC82-4DE1-AA36-EC8D746BE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851" y="3223406"/>
            <a:ext cx="6277349" cy="209552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8CF7D2C-B3FA-4DA8-B9A1-03DBC351CD70}"/>
              </a:ext>
            </a:extLst>
          </p:cNvPr>
          <p:cNvSpPr txBox="1"/>
          <p:nvPr/>
        </p:nvSpPr>
        <p:spPr>
          <a:xfrm>
            <a:off x="5019487" y="5318932"/>
            <a:ext cx="32210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i="1" dirty="0"/>
              <a:t>Mark A. (2019)</a:t>
            </a:r>
            <a:endParaRPr lang="nl-BE" sz="1300" dirty="0"/>
          </a:p>
        </p:txBody>
      </p:sp>
    </p:spTree>
    <p:extLst>
      <p:ext uri="{BB962C8B-B14F-4D97-AF65-F5344CB8AC3E}">
        <p14:creationId xmlns:p14="http://schemas.microsoft.com/office/powerpoint/2010/main" val="1990424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9A811-8280-4E2B-9094-1073EAEBF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nl-BE" dirty="0" err="1"/>
              <a:t>Ultima</a:t>
            </a:r>
            <a:r>
              <a:rPr lang="nl-BE" dirty="0"/>
              <a:t> </a:t>
            </a:r>
            <a:r>
              <a:rPr lang="nl-BE" dirty="0" err="1"/>
              <a:t>Thule</a:t>
            </a:r>
            <a:endParaRPr lang="nl-BE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6E7737C-832E-4B22-BFB4-B7DBB27E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4799767" cy="3632200"/>
          </a:xfrm>
        </p:spPr>
        <p:txBody>
          <a:bodyPr>
            <a:normAutofit/>
          </a:bodyPr>
          <a:lstStyle/>
          <a:p>
            <a:r>
              <a:rPr lang="nl-BE" sz="2000" dirty="0"/>
              <a:t>01/01/2019 </a:t>
            </a:r>
            <a:r>
              <a:rPr lang="nl-BE" sz="2000" dirty="0" err="1"/>
              <a:t>Flyby</a:t>
            </a:r>
            <a:r>
              <a:rPr lang="nl-BE" sz="2000" dirty="0"/>
              <a:t> </a:t>
            </a:r>
            <a:r>
              <a:rPr lang="nl-BE" sz="2000" dirty="0" err="1"/>
              <a:t>Ultima</a:t>
            </a:r>
            <a:r>
              <a:rPr lang="nl-BE" sz="2000" dirty="0"/>
              <a:t> </a:t>
            </a:r>
            <a:r>
              <a:rPr lang="nl-BE" sz="2000" dirty="0" err="1"/>
              <a:t>Thule</a:t>
            </a:r>
            <a:r>
              <a:rPr lang="nl-BE" sz="2000" dirty="0"/>
              <a:t> door New </a:t>
            </a:r>
            <a:r>
              <a:rPr lang="nl-BE" sz="2000" dirty="0" err="1"/>
              <a:t>Horizons</a:t>
            </a:r>
            <a:endParaRPr lang="nl-BE" sz="2000" dirty="0"/>
          </a:p>
          <a:p>
            <a:r>
              <a:rPr lang="nl-BE" sz="2000" dirty="0"/>
              <a:t>Doel van de missie:</a:t>
            </a:r>
          </a:p>
          <a:p>
            <a:pPr lvl="1"/>
            <a:r>
              <a:rPr lang="nl-BE" sz="2000" dirty="0"/>
              <a:t>Samenstelling</a:t>
            </a:r>
          </a:p>
          <a:p>
            <a:pPr lvl="1"/>
            <a:r>
              <a:rPr lang="nl-BE" sz="2000" dirty="0"/>
              <a:t>Geologie</a:t>
            </a:r>
          </a:p>
          <a:p>
            <a:pPr lvl="1"/>
            <a:r>
              <a:rPr lang="nl-BE" sz="2000" dirty="0"/>
              <a:t>Topografie</a:t>
            </a:r>
          </a:p>
          <a:p>
            <a:pPr lvl="1"/>
            <a:r>
              <a:rPr lang="nl-BE" sz="2000" dirty="0"/>
              <a:t>Aanwezigheid satellieten</a:t>
            </a:r>
          </a:p>
        </p:txBody>
      </p:sp>
      <p:pic>
        <p:nvPicPr>
          <p:cNvPr id="9" name="Afbeelding 8" descr="Afbeelding met binnen, zwart, zitten&#10;&#10;Automatisch gegenereerde beschrijving">
            <a:extLst>
              <a:ext uri="{FF2B5EF4-FFF2-40B4-BE49-F238E27FC236}">
                <a16:creationId xmlns:a16="http://schemas.microsoft.com/office/drawing/2014/main" id="{AB6B0D5B-2D8E-403F-9C8A-21155E790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545080"/>
            <a:ext cx="4242686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F736B2C-9659-4CCE-B7CD-6D2B24CB92FC}"/>
              </a:ext>
            </a:extLst>
          </p:cNvPr>
          <p:cNvSpPr/>
          <p:nvPr/>
        </p:nvSpPr>
        <p:spPr>
          <a:xfrm>
            <a:off x="6095999" y="6261418"/>
            <a:ext cx="42426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600" i="1" dirty="0"/>
              <a:t>(486958) 2014 MU69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60A7AA0-6145-47D4-9E91-595E794506BF}"/>
              </a:ext>
            </a:extLst>
          </p:cNvPr>
          <p:cNvSpPr txBox="1"/>
          <p:nvPr/>
        </p:nvSpPr>
        <p:spPr>
          <a:xfrm>
            <a:off x="6095999" y="6488332"/>
            <a:ext cx="32210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i="1" dirty="0"/>
              <a:t>NASA (2019)</a:t>
            </a:r>
            <a:endParaRPr lang="nl-BE" sz="1300" dirty="0"/>
          </a:p>
        </p:txBody>
      </p:sp>
    </p:spTree>
    <p:extLst>
      <p:ext uri="{BB962C8B-B14F-4D97-AF65-F5344CB8AC3E}">
        <p14:creationId xmlns:p14="http://schemas.microsoft.com/office/powerpoint/2010/main" val="3214711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eerbaar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366</Words>
  <Application>Microsoft Office PowerPoint</Application>
  <PresentationFormat>Breedbeeld</PresentationFormat>
  <Paragraphs>83</Paragraphs>
  <Slides>15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Century Gothic</vt:lpstr>
      <vt:lpstr>Wingdings 2</vt:lpstr>
      <vt:lpstr>Citeerbaar</vt:lpstr>
      <vt:lpstr>Equation</vt:lpstr>
      <vt:lpstr>Ultima Thule en de kuipergordel Kosmische tijdcapsules</vt:lpstr>
      <vt:lpstr>Een beetje achtergrond</vt:lpstr>
      <vt:lpstr>Een beetje achtergrond</vt:lpstr>
      <vt:lpstr>Kuipergordel</vt:lpstr>
      <vt:lpstr>Kuipergordel</vt:lpstr>
      <vt:lpstr>Kuipergordel</vt:lpstr>
      <vt:lpstr>Kuipergordel</vt:lpstr>
      <vt:lpstr>Doel van het project</vt:lpstr>
      <vt:lpstr>Ultima Thule</vt:lpstr>
      <vt:lpstr>Ultima Thule</vt:lpstr>
      <vt:lpstr>Ultima Thule</vt:lpstr>
      <vt:lpstr>Toekomst</vt:lpstr>
      <vt:lpstr>Bijdrage aan onderzoek</vt:lpstr>
      <vt:lpstr>Bijdrage aan onderzoek</vt:lpstr>
      <vt:lpstr>Bedankt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Ultima Thule en de kuipergordel Kosmische tijdcapsules</dc:title>
  <dc:creator>Lukas Van den Broeck</dc:creator>
  <cp:lastModifiedBy>Lukas Van den Broeck</cp:lastModifiedBy>
  <cp:revision>17</cp:revision>
  <dcterms:created xsi:type="dcterms:W3CDTF">2019-04-20T08:41:35Z</dcterms:created>
  <dcterms:modified xsi:type="dcterms:W3CDTF">2019-05-03T15:20:52Z</dcterms:modified>
</cp:coreProperties>
</file>